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60" r:id="rId3"/>
    <p:sldId id="261" r:id="rId4"/>
    <p:sldId id="256" r:id="rId5"/>
    <p:sldId id="258" r:id="rId6"/>
    <p:sldId id="259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518"/>
  </p:normalViewPr>
  <p:slideViewPr>
    <p:cSldViewPr snapToGrid="0" snapToObjects="1" showGuides="1">
      <p:cViewPr>
        <p:scale>
          <a:sx n="127" d="100"/>
          <a:sy n="127" d="100"/>
        </p:scale>
        <p:origin x="568" y="-2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59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0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539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198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68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423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303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25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025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39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093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AC72D-48FB-C64D-AC8F-23519CF6E7F0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86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13894-8031-8045-9CF0-6533E2D38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Proteomics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555CAA-1640-2B42-BC9E-B95283E955CF}"/>
              </a:ext>
            </a:extLst>
          </p:cNvPr>
          <p:cNvSpPr txBox="1"/>
          <p:nvPr/>
        </p:nvSpPr>
        <p:spPr>
          <a:xfrm>
            <a:off x="291833" y="1773382"/>
            <a:ext cx="823097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EXPERIMENT: </a:t>
            </a:r>
            <a:r>
              <a:rPr lang="en-US" dirty="0"/>
              <a:t>Oyster seed exposed to 23C and 29C; 5 sample time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STATS: </a:t>
            </a:r>
            <a:r>
              <a:rPr lang="en-US" dirty="0"/>
              <a:t>determine differentially abundant proteins</a:t>
            </a:r>
            <a:endParaRPr lang="en-US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ANOVA-Simultaneous Component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Clustering, Prop test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Prop test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same-day FC analysis on </a:t>
            </a:r>
            <a:r>
              <a:rPr lang="en-US" dirty="0" err="1"/>
              <a:t>total_num_spec</a:t>
            </a:r>
            <a:r>
              <a:rPr lang="en-US" baseline="-25000" dirty="0" err="1"/>
              <a:t>protein</a:t>
            </a:r>
            <a:r>
              <a:rPr lang="en-US" dirty="0"/>
              <a:t>/</a:t>
            </a:r>
            <a:r>
              <a:rPr lang="en-US" dirty="0" err="1"/>
              <a:t>total_num_spec</a:t>
            </a:r>
            <a:r>
              <a:rPr lang="en-US" baseline="-25000" dirty="0" err="1"/>
              <a:t>sample</a:t>
            </a:r>
            <a:r>
              <a:rPr lang="en-US" dirty="0"/>
              <a:t> ratio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ChiSq</a:t>
            </a:r>
            <a:r>
              <a:rPr lang="en-US" dirty="0"/>
              <a:t>. Prop test on same-day ratios with FDR correction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NETWORK ANALYSIS: </a:t>
            </a:r>
            <a:r>
              <a:rPr lang="en-US" dirty="0"/>
              <a:t>show protein relationships and biological functions</a:t>
            </a:r>
            <a:endParaRPr lang="en-US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Node = GO slim terms and proteins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Edges = GO slim term relationships (GO semantic similarity)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495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13894-8031-8045-9CF0-6533E2D38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/>
              <a:t>Proteomics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26028D-AC39-D744-A956-D7F5B9363A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11" t="14028" r="29667" b="16447"/>
          <a:stretch/>
        </p:blipFill>
        <p:spPr>
          <a:xfrm>
            <a:off x="1500293" y="1733974"/>
            <a:ext cx="6424507" cy="49880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59D9DC-C063-CD4E-BE33-96A23082D7E3}"/>
              </a:ext>
            </a:extLst>
          </p:cNvPr>
          <p:cNvSpPr txBox="1"/>
          <p:nvPr/>
        </p:nvSpPr>
        <p:spPr>
          <a:xfrm>
            <a:off x="3217334" y="1337733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GO SLIM TERM CLUSTERS</a:t>
            </a:r>
          </a:p>
        </p:txBody>
      </p:sp>
    </p:spTree>
    <p:extLst>
      <p:ext uri="{BB962C8B-B14F-4D97-AF65-F5344CB8AC3E}">
        <p14:creationId xmlns:p14="http://schemas.microsoft.com/office/powerpoint/2010/main" val="299201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13894-8031-8045-9CF0-6533E2D38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/>
              <a:t>Proteomics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6A20CC-FD43-4E4A-B1B7-BB463A6BE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8195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2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D47BCF-6754-B34C-933C-1E823A51D6EA}"/>
              </a:ext>
            </a:extLst>
          </p:cNvPr>
          <p:cNvSpPr txBox="1"/>
          <p:nvPr/>
        </p:nvSpPr>
        <p:spPr>
          <a:xfrm>
            <a:off x="1898072" y="401781"/>
            <a:ext cx="56587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BS-sequencing on low input DNA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F3010A-F30F-EE49-AA61-3BCCB3EA9EE2}"/>
              </a:ext>
            </a:extLst>
          </p:cNvPr>
          <p:cNvSpPr txBox="1"/>
          <p:nvPr/>
        </p:nvSpPr>
        <p:spPr>
          <a:xfrm>
            <a:off x="360218" y="1343891"/>
            <a:ext cx="24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BS-method comparisons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3B46F9-D9AE-7740-9BA3-62EC54AA7028}"/>
              </a:ext>
            </a:extLst>
          </p:cNvPr>
          <p:cNvSpPr/>
          <p:nvPr/>
        </p:nvSpPr>
        <p:spPr>
          <a:xfrm>
            <a:off x="0" y="201132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www.ncbi.nlm.nih.gov</a:t>
            </a:r>
            <a:r>
              <a:rPr lang="en-US" dirty="0"/>
              <a:t>/</a:t>
            </a:r>
            <a:r>
              <a:rPr lang="en-US" dirty="0" err="1"/>
              <a:t>pmc</a:t>
            </a:r>
            <a:r>
              <a:rPr lang="en-US" dirty="0"/>
              <a:t>/articles/PMC6162482/</a:t>
            </a:r>
          </a:p>
        </p:txBody>
      </p:sp>
    </p:spTree>
    <p:extLst>
      <p:ext uri="{BB962C8B-B14F-4D97-AF65-F5344CB8AC3E}">
        <p14:creationId xmlns:p14="http://schemas.microsoft.com/office/powerpoint/2010/main" val="2302562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492FE-F17F-D942-AE9C-40255C272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Geoduck </a:t>
            </a:r>
            <a:r>
              <a:rPr lang="en-US" dirty="0" err="1"/>
              <a:t>Broodstock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C230C-06E6-554D-B181-735875373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039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AD987-83CC-674E-BFFB-AD317A616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Lab data catalog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260CC-C9B0-D14C-B8D9-5C722AFF7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69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1182</TotalTime>
  <Words>119</Words>
  <Application>Microsoft Macintosh PowerPoint</Application>
  <PresentationFormat>On-screen Show (4:3)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Proteomics</vt:lpstr>
      <vt:lpstr>Proteomics</vt:lpstr>
      <vt:lpstr>Proteomics</vt:lpstr>
      <vt:lpstr>PowerPoint Presentation</vt:lpstr>
      <vt:lpstr>Geoduck Broodstock</vt:lpstr>
      <vt:lpstr>Lab data catalog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Shelly A Trigg</dc:creator>
  <cp:lastModifiedBy>Shelly A Trigg</cp:lastModifiedBy>
  <cp:revision>5</cp:revision>
  <dcterms:created xsi:type="dcterms:W3CDTF">2019-03-07T22:17:33Z</dcterms:created>
  <dcterms:modified xsi:type="dcterms:W3CDTF">2019-03-08T17:59:54Z</dcterms:modified>
</cp:coreProperties>
</file>

<file path=docProps/thumbnail.jpeg>
</file>